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570" r:id="rId1"/>
  </p:sldMasterIdLst>
  <p:notesMasterIdLst>
    <p:notesMasterId r:id="rId4"/>
  </p:notesMasterIdLst>
  <p:sldIdLst>
    <p:sldId id="571" r:id="rId2"/>
    <p:sldId id="572" r:id="rId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52" autoAdjust="0"/>
    <p:restoredTop sz="94481" autoAdjust="0"/>
  </p:normalViewPr>
  <p:slideViewPr>
    <p:cSldViewPr>
      <p:cViewPr varScale="1">
        <p:scale>
          <a:sx n="102" d="100"/>
          <a:sy n="102" d="100"/>
        </p:scale>
        <p:origin x="8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34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77934F0E-69B6-43F8-9CDD-6ED6FAB4ABA4}" type="datetimeFigureOut">
              <a:rPr lang="en-US" altLang="en-US"/>
              <a:pPr>
                <a:defRPr/>
              </a:pPr>
              <a:t>3/24/2019</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EAC5D53-88EC-4FF2-A565-8110B5AFE88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665221B-1BEE-442A-8B1C-287916CF85FB}" type="slidenum">
              <a:rPr lang="zh-CN" altLang="en-US"/>
              <a:pPr>
                <a:defRPr/>
              </a:pPr>
              <a:t>‹#›</a:t>
            </a:fld>
            <a:endParaRPr lang="en-US" altLang="zh-CN"/>
          </a:p>
        </p:txBody>
      </p:sp>
    </p:spTree>
    <p:extLst>
      <p:ext uri="{BB962C8B-B14F-4D97-AF65-F5344CB8AC3E}">
        <p14:creationId xmlns:p14="http://schemas.microsoft.com/office/powerpoint/2010/main" val="388871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FA7C95ED-2727-49E9-8C04-2AC281D7B47E}" type="slidenum">
              <a:rPr lang="zh-CN" altLang="en-US"/>
              <a:pPr>
                <a:defRPr/>
              </a:pPr>
              <a:t>‹#›</a:t>
            </a:fld>
            <a:endParaRPr lang="en-US" altLang="zh-CN"/>
          </a:p>
        </p:txBody>
      </p:sp>
    </p:spTree>
    <p:extLst>
      <p:ext uri="{BB962C8B-B14F-4D97-AF65-F5344CB8AC3E}">
        <p14:creationId xmlns:p14="http://schemas.microsoft.com/office/powerpoint/2010/main" val="308416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60E069A-6247-4E6E-8146-1C08D0064D19}" type="slidenum">
              <a:rPr lang="zh-CN" altLang="en-US"/>
              <a:pPr>
                <a:defRPr/>
              </a:pPr>
              <a:t>‹#›</a:t>
            </a:fld>
            <a:endParaRPr lang="en-US" altLang="zh-CN"/>
          </a:p>
        </p:txBody>
      </p:sp>
    </p:spTree>
    <p:extLst>
      <p:ext uri="{BB962C8B-B14F-4D97-AF65-F5344CB8AC3E}">
        <p14:creationId xmlns:p14="http://schemas.microsoft.com/office/powerpoint/2010/main" val="139340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689F412-BFCC-41A6-BB41-2855A4C52041}" type="slidenum">
              <a:rPr lang="zh-CN" altLang="en-US"/>
              <a:pPr>
                <a:defRPr/>
              </a:pPr>
              <a:t>‹#›</a:t>
            </a:fld>
            <a:endParaRPr lang="en-US" altLang="zh-CN"/>
          </a:p>
        </p:txBody>
      </p:sp>
    </p:spTree>
    <p:extLst>
      <p:ext uri="{BB962C8B-B14F-4D97-AF65-F5344CB8AC3E}">
        <p14:creationId xmlns:p14="http://schemas.microsoft.com/office/powerpoint/2010/main" val="100852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C7F1706-807D-42D1-B32B-235954AA01A8}" type="slidenum">
              <a:rPr lang="zh-CN" altLang="en-US"/>
              <a:pPr>
                <a:defRPr/>
              </a:pPr>
              <a:t>‹#›</a:t>
            </a:fld>
            <a:endParaRPr lang="en-US" altLang="zh-CN"/>
          </a:p>
        </p:txBody>
      </p:sp>
    </p:spTree>
    <p:extLst>
      <p:ext uri="{BB962C8B-B14F-4D97-AF65-F5344CB8AC3E}">
        <p14:creationId xmlns:p14="http://schemas.microsoft.com/office/powerpoint/2010/main" val="994397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D2354DF-2716-475B-BA8D-DB627E3CD413}" type="slidenum">
              <a:rPr lang="zh-CN" altLang="en-US"/>
              <a:pPr>
                <a:defRPr/>
              </a:pPr>
              <a:t>‹#›</a:t>
            </a:fld>
            <a:endParaRPr lang="en-US" altLang="zh-CN"/>
          </a:p>
        </p:txBody>
      </p:sp>
    </p:spTree>
    <p:extLst>
      <p:ext uri="{BB962C8B-B14F-4D97-AF65-F5344CB8AC3E}">
        <p14:creationId xmlns:p14="http://schemas.microsoft.com/office/powerpoint/2010/main" val="966202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18EE6824-DA9B-4032-A821-68AD3E550C0E}" type="slidenum">
              <a:rPr lang="zh-CN" altLang="en-US"/>
              <a:pPr>
                <a:defRPr/>
              </a:pPr>
              <a:t>‹#›</a:t>
            </a:fld>
            <a:endParaRPr lang="en-US" altLang="zh-CN"/>
          </a:p>
        </p:txBody>
      </p:sp>
    </p:spTree>
    <p:extLst>
      <p:ext uri="{BB962C8B-B14F-4D97-AF65-F5344CB8AC3E}">
        <p14:creationId xmlns:p14="http://schemas.microsoft.com/office/powerpoint/2010/main" val="3827942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04182094-7511-4863-AD9A-F76C61CE29BA}" type="slidenum">
              <a:rPr lang="zh-CN" altLang="en-US"/>
              <a:pPr>
                <a:defRPr/>
              </a:pPr>
              <a:t>‹#›</a:t>
            </a:fld>
            <a:endParaRPr lang="en-US" altLang="zh-CN"/>
          </a:p>
        </p:txBody>
      </p:sp>
    </p:spTree>
    <p:extLst>
      <p:ext uri="{BB962C8B-B14F-4D97-AF65-F5344CB8AC3E}">
        <p14:creationId xmlns:p14="http://schemas.microsoft.com/office/powerpoint/2010/main" val="4000357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C904433E-6E13-4F95-8F27-0D67493A8F10}" type="slidenum">
              <a:rPr lang="zh-CN" altLang="en-US"/>
              <a:pPr>
                <a:defRPr/>
              </a:pPr>
              <a:t>‹#›</a:t>
            </a:fld>
            <a:endParaRPr lang="en-US" altLang="zh-CN"/>
          </a:p>
        </p:txBody>
      </p:sp>
    </p:spTree>
    <p:extLst>
      <p:ext uri="{BB962C8B-B14F-4D97-AF65-F5344CB8AC3E}">
        <p14:creationId xmlns:p14="http://schemas.microsoft.com/office/powerpoint/2010/main" val="347080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01910BAD-85FC-4B6B-844F-82CE1CFF3671}" type="slidenum">
              <a:rPr lang="zh-CN" altLang="en-US"/>
              <a:pPr>
                <a:defRPr/>
              </a:pPr>
              <a:t>‹#›</a:t>
            </a:fld>
            <a:endParaRPr lang="en-US" altLang="zh-CN"/>
          </a:p>
        </p:txBody>
      </p:sp>
    </p:spTree>
    <p:extLst>
      <p:ext uri="{BB962C8B-B14F-4D97-AF65-F5344CB8AC3E}">
        <p14:creationId xmlns:p14="http://schemas.microsoft.com/office/powerpoint/2010/main" val="41694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2E127CF-E7E3-4012-9473-902E3DC5EDA1}" type="slidenum">
              <a:rPr lang="zh-CN" altLang="en-US"/>
              <a:pPr>
                <a:defRPr/>
              </a:pPr>
              <a:t>‹#›</a:t>
            </a:fld>
            <a:endParaRPr lang="en-US" altLang="zh-CN"/>
          </a:p>
        </p:txBody>
      </p:sp>
    </p:spTree>
    <p:extLst>
      <p:ext uri="{BB962C8B-B14F-4D97-AF65-F5344CB8AC3E}">
        <p14:creationId xmlns:p14="http://schemas.microsoft.com/office/powerpoint/2010/main" val="1999396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SimSun"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SimSun"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defRPr>
            </a:lvl1pPr>
          </a:lstStyle>
          <a:p>
            <a:pPr>
              <a:defRPr/>
            </a:pPr>
            <a:fld id="{FFE3D2AE-4CB8-4634-A32A-0A383ED9E03E}"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5883" r:id="rId1"/>
    <p:sldLayoutId id="2147485884" r:id="rId2"/>
    <p:sldLayoutId id="2147485885" r:id="rId3"/>
    <p:sldLayoutId id="2147485886" r:id="rId4"/>
    <p:sldLayoutId id="2147485887" r:id="rId5"/>
    <p:sldLayoutId id="2147485888" r:id="rId6"/>
    <p:sldLayoutId id="2147485889" r:id="rId7"/>
    <p:sldLayoutId id="2147485890" r:id="rId8"/>
    <p:sldLayoutId id="2147485891" r:id="rId9"/>
    <p:sldLayoutId id="2147485892" r:id="rId10"/>
    <p:sldLayoutId id="2147485893"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533400" y="762000"/>
            <a:ext cx="800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zh-TW" altLang="en-US" sz="2400">
              <a:solidFill>
                <a:srgbClr val="000000"/>
              </a:solidFill>
              <a:ea typeface="新細明體" pitchFamily="18" charset="-120"/>
            </a:endParaRPr>
          </a:p>
        </p:txBody>
      </p:sp>
      <p:sp>
        <p:nvSpPr>
          <p:cNvPr id="50179" name="Text Box 3"/>
          <p:cNvSpPr txBox="1">
            <a:spLocks noChangeArrowheads="1"/>
          </p:cNvSpPr>
          <p:nvPr/>
        </p:nvSpPr>
        <p:spPr bwMode="auto">
          <a:xfrm>
            <a:off x="609600" y="1247775"/>
            <a:ext cx="8153400"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70000"/>
              </a:lnSpc>
              <a:spcBef>
                <a:spcPct val="50000"/>
              </a:spcBef>
              <a:buFontTx/>
              <a:buNone/>
            </a:pPr>
            <a:r>
              <a:rPr lang="zh-CN" altLang="en-US" sz="4000" b="1">
                <a:solidFill>
                  <a:srgbClr val="FFFF00"/>
                </a:solidFill>
                <a:ea typeface="TSC UKai M TT" pitchFamily="49" charset="-122"/>
              </a:rPr>
              <a:t>我們有偉大奇妙神，</a:t>
            </a:r>
          </a:p>
          <a:p>
            <a:pPr algn="ctr" eaLnBrk="1" hangingPunct="1">
              <a:lnSpc>
                <a:spcPct val="70000"/>
              </a:lnSpc>
              <a:spcBef>
                <a:spcPct val="50000"/>
              </a:spcBef>
              <a:buFontTx/>
              <a:buNone/>
            </a:pPr>
            <a:r>
              <a:rPr lang="zh-CN" altLang="en-US" sz="4000" b="1">
                <a:solidFill>
                  <a:srgbClr val="FFFF00"/>
                </a:solidFill>
                <a:ea typeface="TSC UKai M TT" pitchFamily="49" charset="-122"/>
              </a:rPr>
              <a:t>祂創造天地和萬物；</a:t>
            </a:r>
          </a:p>
          <a:p>
            <a:pPr algn="ctr" eaLnBrk="1" hangingPunct="1">
              <a:lnSpc>
                <a:spcPct val="70000"/>
              </a:lnSpc>
              <a:spcBef>
                <a:spcPct val="50000"/>
              </a:spcBef>
              <a:buFontTx/>
              <a:buNone/>
            </a:pPr>
            <a:r>
              <a:rPr lang="zh-CN" altLang="en-US" sz="4000" b="1">
                <a:solidFill>
                  <a:srgbClr val="FFFF00"/>
                </a:solidFill>
                <a:ea typeface="TSC UKai M TT" pitchFamily="49" charset="-122"/>
              </a:rPr>
              <a:t>我們有偉大奇妙神，</a:t>
            </a:r>
          </a:p>
          <a:p>
            <a:pPr algn="ctr" eaLnBrk="1" hangingPunct="1">
              <a:lnSpc>
                <a:spcPct val="70000"/>
              </a:lnSpc>
              <a:spcBef>
                <a:spcPct val="50000"/>
              </a:spcBef>
              <a:buFontTx/>
              <a:buNone/>
            </a:pPr>
            <a:r>
              <a:rPr lang="zh-CN" altLang="en-US" sz="4000" b="1">
                <a:solidFill>
                  <a:srgbClr val="FFFF00"/>
                </a:solidFill>
                <a:ea typeface="TSC UKai M TT" pitchFamily="49" charset="-122"/>
              </a:rPr>
              <a:t>祂使瞎眼看見，瘸腿能行走。</a:t>
            </a:r>
            <a:endParaRPr lang="zh-CN" altLang="en-US" sz="4000" b="1">
              <a:solidFill>
                <a:srgbClr val="FFFF00"/>
              </a:solidFill>
            </a:endParaRPr>
          </a:p>
          <a:p>
            <a:pPr eaLnBrk="1" hangingPunct="1">
              <a:spcBef>
                <a:spcPct val="50000"/>
              </a:spcBef>
              <a:buFontTx/>
              <a:buNone/>
            </a:pPr>
            <a:endParaRPr lang="zh-TW" altLang="en-US" sz="4000" b="1">
              <a:solidFill>
                <a:srgbClr val="FFFF00"/>
              </a:solidFill>
              <a:ea typeface="新細明體" pitchFamily="18" charset="-120"/>
            </a:endParaRPr>
          </a:p>
        </p:txBody>
      </p:sp>
      <p:sp>
        <p:nvSpPr>
          <p:cNvPr id="50180" name="Text Box 4"/>
          <p:cNvSpPr txBox="1">
            <a:spLocks noChangeArrowheads="1"/>
          </p:cNvSpPr>
          <p:nvPr/>
        </p:nvSpPr>
        <p:spPr bwMode="auto">
          <a:xfrm>
            <a:off x="1219200" y="349250"/>
            <a:ext cx="6172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zh-CN" sz="3600" b="1" u="sng" dirty="0">
                <a:solidFill>
                  <a:srgbClr val="FFFF00"/>
                </a:solidFill>
                <a:ea typeface="TSC UKai M TT" pitchFamily="49" charset="-122"/>
              </a:rPr>
              <a:t>#5 </a:t>
            </a:r>
            <a:r>
              <a:rPr lang="zh-CN" altLang="en-US" sz="3600" b="1" u="sng" dirty="0">
                <a:solidFill>
                  <a:srgbClr val="FFFF00"/>
                </a:solidFill>
                <a:ea typeface="TSC UKai M TT" pitchFamily="49" charset="-122"/>
              </a:rPr>
              <a:t>偉大奇妙神</a:t>
            </a:r>
            <a:r>
              <a:rPr lang="zh-CN" altLang="en-US" sz="3600" u="sng" dirty="0">
                <a:solidFill>
                  <a:srgbClr val="FFFF00"/>
                </a:solidFill>
              </a:rPr>
              <a:t> /</a:t>
            </a:r>
            <a:r>
              <a:rPr lang="en-US" altLang="zh-CN" b="1" u="sng" dirty="0">
                <a:solidFill>
                  <a:srgbClr val="FFFF00"/>
                </a:solidFill>
                <a:latin typeface="Comic Sans MS" panose="030F0702030302020204" pitchFamily="66" charset="0"/>
              </a:rPr>
              <a:t>Ah Lord God</a:t>
            </a:r>
            <a:endParaRPr lang="en-US" altLang="zh-TW" b="1" u="sng" dirty="0">
              <a:solidFill>
                <a:srgbClr val="FFFF00"/>
              </a:solidFill>
              <a:latin typeface="Comic Sans MS" panose="030F0702030302020204" pitchFamily="66" charset="0"/>
              <a:ea typeface="新細明體" pitchFamily="18" charset="-120"/>
            </a:endParaRPr>
          </a:p>
        </p:txBody>
      </p:sp>
      <p:sp>
        <p:nvSpPr>
          <p:cNvPr id="50181" name="Text Box 5"/>
          <p:cNvSpPr txBox="1">
            <a:spLocks noChangeArrowheads="1"/>
          </p:cNvSpPr>
          <p:nvPr/>
        </p:nvSpPr>
        <p:spPr bwMode="auto">
          <a:xfrm>
            <a:off x="990600" y="4100513"/>
            <a:ext cx="7543800" cy="252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zh-TW" b="1">
                <a:solidFill>
                  <a:srgbClr val="FFFF00"/>
                </a:solidFill>
                <a:latin typeface="Comic Sans MS" panose="030F0702030302020204" pitchFamily="66" charset="0"/>
                <a:ea typeface="新細明體" pitchFamily="18" charset="-120"/>
              </a:rPr>
              <a:t>Ah, Lord God, Thou has made the heavens and the earth by Thy great power; Ah, Lord God, Thou hast made the heavens and the earth by Thine outstretched arm.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533400" y="1098550"/>
            <a:ext cx="7924800"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60000"/>
              </a:lnSpc>
              <a:spcBef>
                <a:spcPct val="50000"/>
              </a:spcBef>
              <a:buFontTx/>
              <a:buNone/>
            </a:pPr>
            <a:r>
              <a:rPr lang="zh-CN" altLang="en-US" sz="4000" b="1" dirty="0">
                <a:solidFill>
                  <a:srgbClr val="FFFF00"/>
                </a:solidFill>
                <a:ea typeface="TSC UKai M TT" pitchFamily="49" charset="-122"/>
              </a:rPr>
              <a:t>在祂沒有難成的事，</a:t>
            </a:r>
          </a:p>
          <a:p>
            <a:pPr algn="ctr" eaLnBrk="1" hangingPunct="1">
              <a:lnSpc>
                <a:spcPct val="60000"/>
              </a:lnSpc>
              <a:spcBef>
                <a:spcPct val="50000"/>
              </a:spcBef>
              <a:buFontTx/>
              <a:buNone/>
            </a:pPr>
            <a:r>
              <a:rPr lang="zh-CN" altLang="en-US" sz="4000" b="1" dirty="0">
                <a:solidFill>
                  <a:srgbClr val="FFFF00"/>
                </a:solidFill>
                <a:ea typeface="TSC UKai M TT" pitchFamily="49" charset="-122"/>
              </a:rPr>
              <a:t>在祂沒有難成的事。</a:t>
            </a:r>
          </a:p>
          <a:p>
            <a:pPr algn="ctr" eaLnBrk="1" hangingPunct="1">
              <a:lnSpc>
                <a:spcPct val="60000"/>
              </a:lnSpc>
              <a:spcBef>
                <a:spcPct val="50000"/>
              </a:spcBef>
              <a:buFontTx/>
              <a:buNone/>
            </a:pPr>
            <a:r>
              <a:rPr lang="zh-CN" altLang="en-US" sz="4000" b="1" dirty="0">
                <a:solidFill>
                  <a:srgbClr val="FFFF00"/>
                </a:solidFill>
                <a:ea typeface="TSC UKai M TT" pitchFamily="49" charset="-122"/>
              </a:rPr>
              <a:t>哦！全能的上帝，</a:t>
            </a:r>
          </a:p>
          <a:p>
            <a:pPr algn="ctr" eaLnBrk="1" hangingPunct="1">
              <a:lnSpc>
                <a:spcPct val="60000"/>
              </a:lnSpc>
              <a:spcBef>
                <a:spcPct val="50000"/>
              </a:spcBef>
              <a:buFontTx/>
              <a:buNone/>
            </a:pPr>
            <a:r>
              <a:rPr lang="zh-CN" altLang="en-US" sz="4000" b="1" dirty="0">
                <a:solidFill>
                  <a:srgbClr val="FFFF00"/>
                </a:solidFill>
                <a:ea typeface="TSC UKai M TT" pitchFamily="49" charset="-122"/>
              </a:rPr>
              <a:t>在你沒有難成的事 (3</a:t>
            </a:r>
            <a:r>
              <a:rPr lang="en-US" altLang="zh-CN" sz="4000" b="1" dirty="0">
                <a:solidFill>
                  <a:srgbClr val="FFFF00"/>
                </a:solidFill>
                <a:ea typeface="TSC UKai M TT" pitchFamily="49" charset="-122"/>
              </a:rPr>
              <a:t>x) </a:t>
            </a:r>
            <a:r>
              <a:rPr lang="zh-CN" altLang="en-US" sz="4000" b="1" dirty="0">
                <a:solidFill>
                  <a:srgbClr val="FFFF00"/>
                </a:solidFill>
                <a:ea typeface="TSC UKai M TT" pitchFamily="49" charset="-122"/>
              </a:rPr>
              <a:t>。</a:t>
            </a:r>
            <a:endParaRPr lang="en-US" altLang="zh-CN" sz="4000" b="1" dirty="0">
              <a:solidFill>
                <a:srgbClr val="FFFF00"/>
              </a:solidFill>
              <a:ea typeface="TSC UKai M TT" pitchFamily="49" charset="-122"/>
            </a:endParaRPr>
          </a:p>
        </p:txBody>
      </p:sp>
      <p:sp>
        <p:nvSpPr>
          <p:cNvPr id="51203" name="Text Box 3"/>
          <p:cNvSpPr txBox="1">
            <a:spLocks noChangeArrowheads="1"/>
          </p:cNvSpPr>
          <p:nvPr/>
        </p:nvSpPr>
        <p:spPr bwMode="auto">
          <a:xfrm>
            <a:off x="1219200" y="336550"/>
            <a:ext cx="6172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zh-CN" sz="3600" b="1" u="sng">
                <a:solidFill>
                  <a:srgbClr val="FFFF00"/>
                </a:solidFill>
                <a:ea typeface="TSC UKai M TT" pitchFamily="49" charset="-122"/>
              </a:rPr>
              <a:t>#5 </a:t>
            </a:r>
            <a:r>
              <a:rPr lang="zh-CN" altLang="en-US" sz="3600" b="1" u="sng">
                <a:solidFill>
                  <a:srgbClr val="FFFF00"/>
                </a:solidFill>
                <a:ea typeface="TSC UKai M TT" pitchFamily="49" charset="-122"/>
              </a:rPr>
              <a:t>偉大奇妙神</a:t>
            </a:r>
            <a:r>
              <a:rPr lang="zh-CN" altLang="en-US" sz="3600" u="sng">
                <a:solidFill>
                  <a:srgbClr val="FFFF00"/>
                </a:solidFill>
              </a:rPr>
              <a:t> /</a:t>
            </a:r>
            <a:r>
              <a:rPr lang="en-US" altLang="zh-CN" sz="3600" u="sng">
                <a:solidFill>
                  <a:srgbClr val="FFFF00"/>
                </a:solidFill>
                <a:latin typeface="Comic Sans MS" panose="030F0702030302020204" pitchFamily="66" charset="0"/>
              </a:rPr>
              <a:t>Ah Lord God</a:t>
            </a:r>
          </a:p>
        </p:txBody>
      </p:sp>
      <p:sp>
        <p:nvSpPr>
          <p:cNvPr id="51204" name="Text Box 4"/>
          <p:cNvSpPr txBox="1">
            <a:spLocks noChangeArrowheads="1"/>
          </p:cNvSpPr>
          <p:nvPr/>
        </p:nvSpPr>
        <p:spPr bwMode="auto">
          <a:xfrm>
            <a:off x="762000" y="3689350"/>
            <a:ext cx="7772400"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zh-CN" b="1">
                <a:solidFill>
                  <a:srgbClr val="FFFF00"/>
                </a:solidFill>
                <a:latin typeface="Comic Sans MS" panose="030F0702030302020204" pitchFamily="66" charset="0"/>
              </a:rPr>
              <a:t>Nothing is too difficult for Thee.  Nothing is too difficult for Thee.  Great and mighty God, great in counsel and mighty in deed.  Nothing, nothing, absolutely nothing, Nothing is too difficult for thee.</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844</TotalTime>
  <Words>178</Words>
  <Application>Microsoft Office PowerPoint</Application>
  <PresentationFormat>On-screen Show (4:3)</PresentationFormat>
  <Paragraphs>12</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新細明體</vt:lpstr>
      <vt:lpstr>SimSun</vt:lpstr>
      <vt:lpstr>TSC UKai M TT</vt:lpstr>
      <vt:lpstr>Arial</vt:lpstr>
      <vt:lpstr>Calibri</vt:lpstr>
      <vt:lpstr>Comic Sans MS</vt:lpstr>
      <vt:lpstr>Times New Roman</vt:lpstr>
      <vt:lpstr>Default Design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LeiChen</dc:creator>
  <cp:lastModifiedBy>Eva</cp:lastModifiedBy>
  <cp:revision>135</cp:revision>
  <cp:lastPrinted>1601-01-01T00:00:00Z</cp:lastPrinted>
  <dcterms:created xsi:type="dcterms:W3CDTF">1601-01-01T00:00:00Z</dcterms:created>
  <dcterms:modified xsi:type="dcterms:W3CDTF">2019-03-24T18:40:52Z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